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59" r:id="rId5"/>
    <p:sldId id="261" r:id="rId6"/>
    <p:sldId id="257" r:id="rId7"/>
    <p:sldId id="25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0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2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4BA4A-CA6A-F659-0B5C-06DC3E73A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92CBC9-C23E-1EA3-F24A-6C01F4B26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5EFEAC-44AE-4284-8352-0A4AF751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7D9D0-022D-B5A6-7317-533F64D6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F69C35-349B-A963-EB55-8BD6A81D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1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455CD-5130-009A-E76A-EB628C4E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C7685B-7081-0772-F449-EFDD9FAC0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A08E45-6B70-E13B-E26F-C863086A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499388-C9AA-7BE5-D495-7C659D2D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B8D264-E9F9-2AAB-43C9-49599F32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08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BC347B-91D0-2B90-3B39-28D81EC03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34747C-0AD8-64AD-11B6-9C9A7DD94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74C9EF-C95C-2452-1F44-89BB6807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60F9EB-C08D-2CF3-57EF-4D8CAB0C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F8F4-8AD2-526F-F0AF-F461435D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24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5B5E6-B5BC-479C-1E18-80C822DE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861E08-64F8-DA8C-1326-2D76A70F2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A64163-0791-8D21-11B0-EF7A16BB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771F52-FD1F-CDD6-752A-B5B6A8F5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7E9B9B-C35B-D48E-1F17-C11F014C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97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537F6-5721-69FB-83CF-BA9E4080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F745C4-4D6E-2D67-9624-5A466E1EC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9FE777-F2E0-4968-AF2A-326C2FA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96AB90-C930-132C-0F5F-C93B9AE1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3AA9A7-F3B4-21F6-0377-469ADCED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81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63CDB8-3243-407D-391B-78585294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D777F5-DFD4-9F26-CC7E-05F091584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700E4F-4D72-B6E5-2FA9-8EEC56941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7A27A3-1744-278A-8FD7-E581D787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4EED14-D71F-DC39-8AC3-54F5796B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B9396A-5176-5BBC-2622-81CCEB79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5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6AC51-4C4D-BF48-AB5E-C541CA8C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03AF27-72D9-55CE-EBA1-50AF5FBF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E1F16C-0406-1695-C5E4-B214ECA95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015665-AA02-C78E-C3B7-980C55472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811EC2-AD2F-D24F-2032-CD2CFF9FF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16D4192-1BB7-CE8E-A4DC-9D9D6D53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4513F1-4AE1-D5EA-7CAF-482EA9F2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2ED5F69-057D-E72F-139B-41C7EA76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9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01EEBF-BE28-47D5-908F-79DCB014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5A0AD45-D904-5A8D-524C-6B8F0541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18FDDE-6D92-860F-6960-9C64A1A1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867547-017D-BE62-6142-2E67C48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93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FC3855-982E-C520-627A-94686063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938639-1B85-0F90-96EF-A2D892A6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1A004E-2273-1698-055E-D54AAFEF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34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33F3F-545D-6709-768A-94AF2BE0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F7493E-2A72-6AC9-A5A3-BBBC5801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B7DD58-B1FF-7E97-2B0A-25512E411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13C662-6695-13BC-5519-97B53E2D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8EC180-2566-BCCD-2F33-72389D5B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2A4DC7-557D-2BDA-10FE-38F31B24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50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D7FEF0-6E7A-6155-D939-6D0A0367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F6F9889-4A3E-7DFD-BFE6-9C18EF47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0D786E-C259-342E-87FC-D38EBCC2A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1BC42D-1D92-E580-2B27-561086DA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5A2591-D3D8-3AF6-9168-9217819B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3E7CFF-C402-D2F4-887F-9CDEC103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21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96430A4-3068-16C6-2F34-77AF2EB8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976C01-76BC-B993-C1AD-ED130551D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854637-E0FA-893E-8145-9711C351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E7723-5883-4B4E-943B-C141A5407C57}" type="datetimeFigureOut">
              <a:rPr lang="pl-PL" smtClean="0"/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CBE641-52E2-492A-9EBF-E67748956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954EA8-5C32-5A72-11FA-73D4F4B28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BF4723-7FF6-4388-AD9A-26CE2935AD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7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Grafika, logo, zrzut ekranu&#10;&#10;Opis wygenerowany automatycznie">
            <a:extLst>
              <a:ext uri="{FF2B5EF4-FFF2-40B4-BE49-F238E27FC236}">
                <a16:creationId xmlns:a16="http://schemas.microsoft.com/office/drawing/2014/main" id="{572FED96-5FEA-204F-F087-921546E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0000" r="30343" b="32727"/>
          <a:stretch/>
        </p:blipFill>
        <p:spPr>
          <a:xfrm>
            <a:off x="402336" y="301752"/>
            <a:ext cx="2304288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6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Grafika, logo, zrzut ekranu&#10;&#10;Opis wygenerowany automatycznie">
            <a:extLst>
              <a:ext uri="{FF2B5EF4-FFF2-40B4-BE49-F238E27FC236}">
                <a16:creationId xmlns:a16="http://schemas.microsoft.com/office/drawing/2014/main" id="{572FED96-5FEA-204F-F087-921546E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0000" r="30343" b="32727"/>
          <a:stretch/>
        </p:blipFill>
        <p:spPr>
          <a:xfrm>
            <a:off x="402336" y="301752"/>
            <a:ext cx="2304288" cy="149961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BE05E4F3-23A5-FDD2-03E1-D2040CF18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467465"/>
            <a:ext cx="13486870" cy="979292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ACA2AB1-61F5-AF10-8011-453777D28CC2}"/>
              </a:ext>
            </a:extLst>
          </p:cNvPr>
          <p:cNvSpPr txBox="1"/>
          <p:nvPr/>
        </p:nvSpPr>
        <p:spPr>
          <a:xfrm>
            <a:off x="1934678" y="2750576"/>
            <a:ext cx="8604985" cy="923330"/>
          </a:xfrm>
          <a:prstGeom prst="rect">
            <a:avLst/>
          </a:prstGeom>
          <a:solidFill>
            <a:srgbClr val="8A1002"/>
          </a:solidFill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4125A75-24CB-7EE3-5250-8DB9AD421C6F}"/>
              </a:ext>
            </a:extLst>
          </p:cNvPr>
          <p:cNvSpPr txBox="1"/>
          <p:nvPr/>
        </p:nvSpPr>
        <p:spPr>
          <a:xfrm>
            <a:off x="1934678" y="3769249"/>
            <a:ext cx="8604985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2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Grafika, logo, zrzut ekranu&#10;&#10;Opis wygenerowany automatycznie">
            <a:extLst>
              <a:ext uri="{FF2B5EF4-FFF2-40B4-BE49-F238E27FC236}">
                <a16:creationId xmlns:a16="http://schemas.microsoft.com/office/drawing/2014/main" id="{572FED96-5FEA-204F-F087-921546E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0000" r="30343" b="32727"/>
          <a:stretch/>
        </p:blipFill>
        <p:spPr>
          <a:xfrm>
            <a:off x="910336" y="2419338"/>
            <a:ext cx="3102864" cy="2019324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7D754350-969C-92B9-EAC1-34859F93D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568" r="33154"/>
          <a:stretch/>
        </p:blipFill>
        <p:spPr>
          <a:xfrm>
            <a:off x="3108960" y="2928066"/>
            <a:ext cx="9083040" cy="4901353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D17C9834-D609-FB7D-211B-D5FD4C1BD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3685" r="19093" b="23172"/>
          <a:stretch/>
        </p:blipFill>
        <p:spPr>
          <a:xfrm rot="16200000" flipV="1">
            <a:off x="2666999" y="-2667000"/>
            <a:ext cx="6858000" cy="12192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3E5F9C2-3537-09F6-D10B-B53CC517C597}"/>
              </a:ext>
            </a:extLst>
          </p:cNvPr>
          <p:cNvSpPr txBox="1"/>
          <p:nvPr/>
        </p:nvSpPr>
        <p:spPr>
          <a:xfrm>
            <a:off x="4497353" y="2750576"/>
            <a:ext cx="7694648" cy="769441"/>
          </a:xfrm>
          <a:prstGeom prst="rect">
            <a:avLst/>
          </a:prstGeom>
          <a:solidFill>
            <a:srgbClr val="8A1002"/>
          </a:solidFill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2557DD3-78A1-44EF-A87E-F1BAA39B6A02}"/>
              </a:ext>
            </a:extLst>
          </p:cNvPr>
          <p:cNvSpPr txBox="1"/>
          <p:nvPr/>
        </p:nvSpPr>
        <p:spPr>
          <a:xfrm>
            <a:off x="4497353" y="3639644"/>
            <a:ext cx="7694648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7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Grafika, logo, zrzut ekranu&#10;&#10;Opis wygenerowany automatycznie">
            <a:extLst>
              <a:ext uri="{FF2B5EF4-FFF2-40B4-BE49-F238E27FC236}">
                <a16:creationId xmlns:a16="http://schemas.microsoft.com/office/drawing/2014/main" id="{572FED96-5FEA-204F-F087-921546E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0000" r="30343" b="32727"/>
          <a:stretch/>
        </p:blipFill>
        <p:spPr>
          <a:xfrm>
            <a:off x="715478" y="504770"/>
            <a:ext cx="3043126" cy="1980447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F7A22489-7E11-1794-D8E6-83451A8C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884" r="78063"/>
          <a:stretch/>
        </p:blipFill>
        <p:spPr>
          <a:xfrm>
            <a:off x="1257858" y="1308101"/>
            <a:ext cx="10934142" cy="6830946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33115DA1-04EE-B4CC-8382-FFD4DCDE3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467465"/>
            <a:ext cx="13486870" cy="97929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5C151B5-5439-97C5-88F0-5BFE3D44CA87}"/>
              </a:ext>
            </a:extLst>
          </p:cNvPr>
          <p:cNvSpPr txBox="1"/>
          <p:nvPr/>
        </p:nvSpPr>
        <p:spPr>
          <a:xfrm>
            <a:off x="715478" y="4439676"/>
            <a:ext cx="8604985" cy="923330"/>
          </a:xfrm>
          <a:prstGeom prst="rect">
            <a:avLst/>
          </a:prstGeom>
          <a:solidFill>
            <a:srgbClr val="8A1002"/>
          </a:solidFill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1207644-5EED-FC00-CE8F-438C77DA5899}"/>
              </a:ext>
            </a:extLst>
          </p:cNvPr>
          <p:cNvSpPr txBox="1"/>
          <p:nvPr/>
        </p:nvSpPr>
        <p:spPr>
          <a:xfrm>
            <a:off x="715478" y="5458349"/>
            <a:ext cx="8604985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6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33115DA1-04EE-B4CC-8382-FFD4DCDE3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40" r="31839" b="16442"/>
          <a:stretch/>
        </p:blipFill>
        <p:spPr>
          <a:xfrm>
            <a:off x="0" y="1664592"/>
            <a:ext cx="3108960" cy="5193408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48D1A7AE-D201-FB9C-1928-D510DA1DB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960" y="0"/>
            <a:ext cx="9083040" cy="6858000"/>
          </a:xfrm>
          <a:prstGeom prst="rect">
            <a:avLst/>
          </a:prstGeom>
        </p:spPr>
      </p:pic>
      <p:pic>
        <p:nvPicPr>
          <p:cNvPr id="5" name="Obraz 4" descr="Obraz zawierający tekst, Grafika, logo, zrzut ekranu&#10;&#10;Opis wygenerowany automatycznie">
            <a:extLst>
              <a:ext uri="{FF2B5EF4-FFF2-40B4-BE49-F238E27FC236}">
                <a16:creationId xmlns:a16="http://schemas.microsoft.com/office/drawing/2014/main" id="{572FED96-5FEA-204F-F087-921546E2A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0000" r="30343" b="32727"/>
          <a:stretch/>
        </p:blipFill>
        <p:spPr>
          <a:xfrm>
            <a:off x="373761" y="301752"/>
            <a:ext cx="2304288" cy="1499616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F7A22489-7E11-1794-D8E6-83451A8CF54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3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884" r="78063"/>
          <a:stretch/>
        </p:blipFill>
        <p:spPr>
          <a:xfrm>
            <a:off x="-2227326" y="1664592"/>
            <a:ext cx="9867900" cy="6164827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7D754350-969C-92B9-EAC1-34859F93DF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7568" r="33154"/>
          <a:stretch/>
        </p:blipFill>
        <p:spPr>
          <a:xfrm>
            <a:off x="3108960" y="2928066"/>
            <a:ext cx="9083040" cy="490135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84D6B2C-87F1-1707-9BB9-DD04056FFFC7}"/>
              </a:ext>
            </a:extLst>
          </p:cNvPr>
          <p:cNvSpPr txBox="1"/>
          <p:nvPr/>
        </p:nvSpPr>
        <p:spPr>
          <a:xfrm>
            <a:off x="3338081" y="301752"/>
            <a:ext cx="8604985" cy="923330"/>
          </a:xfrm>
          <a:prstGeom prst="rect">
            <a:avLst/>
          </a:prstGeom>
          <a:solidFill>
            <a:srgbClr val="8A1002"/>
          </a:solidFill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DEF325-25B2-D4D2-DEC5-D33FF9768D29}"/>
              </a:ext>
            </a:extLst>
          </p:cNvPr>
          <p:cNvSpPr txBox="1"/>
          <p:nvPr/>
        </p:nvSpPr>
        <p:spPr>
          <a:xfrm>
            <a:off x="3338081" y="1320425"/>
            <a:ext cx="8604985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F462385-5828-51DC-1521-406317D50A21}"/>
              </a:ext>
            </a:extLst>
          </p:cNvPr>
          <p:cNvSpPr txBox="1"/>
          <p:nvPr/>
        </p:nvSpPr>
        <p:spPr>
          <a:xfrm>
            <a:off x="3338081" y="2187812"/>
            <a:ext cx="82538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wisi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autem vel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vel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eros et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delenit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feugait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ectetuer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wisi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3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Grafika, logo, zrzut ekranu&#10;&#10;Opis wygenerowany automatycznie">
            <a:extLst>
              <a:ext uri="{FF2B5EF4-FFF2-40B4-BE49-F238E27FC236}">
                <a16:creationId xmlns:a16="http://schemas.microsoft.com/office/drawing/2014/main" id="{572FED96-5FEA-204F-F087-921546E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0000" r="30343" b="32727"/>
          <a:stretch/>
        </p:blipFill>
        <p:spPr>
          <a:xfrm>
            <a:off x="402336" y="301752"/>
            <a:ext cx="2304288" cy="1499616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F7A22489-7E11-1794-D8E6-83451A8C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319" r="11696"/>
          <a:stretch/>
        </p:blipFill>
        <p:spPr>
          <a:xfrm>
            <a:off x="0" y="3870499"/>
            <a:ext cx="12192000" cy="33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7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Grafika, logo, zrzut ekranu&#10;&#10;Opis wygenerowany automatycznie">
            <a:extLst>
              <a:ext uri="{FF2B5EF4-FFF2-40B4-BE49-F238E27FC236}">
                <a16:creationId xmlns:a16="http://schemas.microsoft.com/office/drawing/2014/main" id="{572FED96-5FEA-204F-F087-921546E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0000" r="30343" b="32727"/>
          <a:stretch/>
        </p:blipFill>
        <p:spPr>
          <a:xfrm>
            <a:off x="402336" y="301752"/>
            <a:ext cx="2304288" cy="1499616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F7A22489-7E11-1794-D8E6-83451A8C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77" r="42238"/>
          <a:stretch/>
        </p:blipFill>
        <p:spPr>
          <a:xfrm>
            <a:off x="0" y="3926948"/>
            <a:ext cx="12192000" cy="33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85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178</Words>
  <Application>Microsoft Office PowerPoint</Application>
  <PresentationFormat>Panoramiczny</PresentationFormat>
  <Paragraphs>10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Tomasz Wochna RPR</dc:creator>
  <cp:lastModifiedBy>Tomasz Wochna RPR</cp:lastModifiedBy>
  <cp:revision>2</cp:revision>
  <dcterms:created xsi:type="dcterms:W3CDTF">2024-09-18T10:43:55Z</dcterms:created>
  <dcterms:modified xsi:type="dcterms:W3CDTF">2024-09-18T11:56:29Z</dcterms:modified>
</cp:coreProperties>
</file>